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  <p:sldId id="275" r:id="rId19"/>
    <p:sldId id="260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CC66FF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55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358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3195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080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9590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57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0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011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100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6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56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18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773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227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4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123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  <p:sldLayoutId id="2147484011" r:id="rId15"/>
    <p:sldLayoutId id="21474840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abstraktnye-fony-dlya-prezentacii-volny-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03" y="0"/>
            <a:ext cx="9113594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Информационно-коммуникативные технологии.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5368" y="5085184"/>
            <a:ext cx="5288632" cy="136815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 Захарова Н. Ю.,</a:t>
            </a:r>
          </a:p>
          <a:p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Гостева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Захаровский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№1</a:t>
            </a:r>
            <a:endParaRPr lang="ru-RU" b="1" i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de-najti-kachestvennuyu-i-priyatnuyu-muzyku-dlya-proslushivani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67906" y="188640"/>
            <a:ext cx="2676094" cy="2676094"/>
          </a:xfrm>
          <a:prstGeom prst="rect">
            <a:avLst/>
          </a:prstGeom>
        </p:spPr>
      </p:pic>
      <p:pic>
        <p:nvPicPr>
          <p:cNvPr id="6" name="Рисунок 5" descr="depositphotos_5192367-stock-illustration-green-comput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29680"/>
            <a:ext cx="3551911" cy="3128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Документация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77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628800"/>
            <a:ext cx="5173127" cy="3881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2159" y="136600"/>
            <a:ext cx="6347713" cy="13208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Обучающие презентации, видео и </a:t>
            </a:r>
            <a:r>
              <a:rPr lang="ru-RU" b="1" i="1" dirty="0" err="1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аудиофайлы</a:t>
            </a:r>
            <a:r>
              <a:rPr lang="ru-RU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i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577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0506" y="1391153"/>
            <a:ext cx="3592167" cy="2693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N73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260573"/>
            <a:ext cx="3677199" cy="275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7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4" y="4221088"/>
            <a:ext cx="3893099" cy="251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PB08086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3479" y="4018472"/>
            <a:ext cx="4036922" cy="3027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560840" cy="1320800"/>
          </a:xfrm>
        </p:spPr>
        <p:txBody>
          <a:bodyPr/>
          <a:lstStyle/>
          <a:p>
            <a:r>
              <a:rPr lang="ru-RU" dirty="0" smtClean="0"/>
              <a:t>           Подготовка к занятиям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112002"/>
            <a:ext cx="3664270" cy="2747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061847"/>
            <a:ext cx="3576842" cy="2682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528" y="1012699"/>
            <a:ext cx="3707904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66835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Оформление развивающих уголков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32713" y="3810856"/>
            <a:ext cx="3230231" cy="23757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79" b="23622"/>
          <a:stretch/>
        </p:blipFill>
        <p:spPr>
          <a:xfrm rot="5400000">
            <a:off x="-1557136" y="2655317"/>
            <a:ext cx="5093405" cy="1871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8" b="9270"/>
          <a:stretch/>
        </p:blipFill>
        <p:spPr>
          <a:xfrm rot="5400000">
            <a:off x="6491971" y="816333"/>
            <a:ext cx="3367122" cy="173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63" b="5375"/>
          <a:stretch/>
        </p:blipFill>
        <p:spPr>
          <a:xfrm rot="5400000">
            <a:off x="3657834" y="2821768"/>
            <a:ext cx="3972950" cy="2266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6" b="5464"/>
          <a:stretch/>
        </p:blipFill>
        <p:spPr>
          <a:xfrm rot="5400000">
            <a:off x="1278178" y="2780148"/>
            <a:ext cx="3836356" cy="254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347713" cy="13208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ИКТ в процессе взаимодействия с родителями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Родительские собрания</a:t>
            </a:r>
          </a:p>
          <a:p>
            <a:r>
              <a:rPr lang="ru-RU" dirty="0" smtClean="0"/>
              <a:t>Фотовыставки</a:t>
            </a:r>
          </a:p>
          <a:p>
            <a:r>
              <a:rPr lang="ru-RU" dirty="0" smtClean="0"/>
              <a:t>Наглядная агитация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35390"/>
            <a:ext cx="6347713" cy="1320800"/>
          </a:xfrm>
        </p:spPr>
        <p:txBody>
          <a:bodyPr/>
          <a:lstStyle/>
          <a:p>
            <a:r>
              <a:rPr lang="ru-RU" dirty="0" smtClean="0"/>
              <a:t>Родительские собрания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894587"/>
            <a:ext cx="4031940" cy="2687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375" y="695932"/>
            <a:ext cx="4031940" cy="26879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997" y="3778806"/>
            <a:ext cx="3892696" cy="2919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90" y="869279"/>
            <a:ext cx="3686381" cy="2764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Наглядная агитация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52" b="14652"/>
          <a:stretch/>
        </p:blipFill>
        <p:spPr>
          <a:xfrm rot="5400000">
            <a:off x="-604452" y="2605348"/>
            <a:ext cx="3533135" cy="18680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755" y="2065693"/>
            <a:ext cx="4139952" cy="31049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3" t="3748" r="-666" b="5661"/>
          <a:stretch/>
        </p:blipFill>
        <p:spPr>
          <a:xfrm rot="5400000">
            <a:off x="6399413" y="2624145"/>
            <a:ext cx="2904746" cy="1846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870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347713" cy="792088"/>
          </a:xfrm>
        </p:spPr>
        <p:txBody>
          <a:bodyPr/>
          <a:lstStyle/>
          <a:p>
            <a:r>
              <a:rPr lang="ru-RU" dirty="0" smtClean="0"/>
              <a:t>«+» и «-» ИКТ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8784976" cy="5832648"/>
          </a:xfrm>
        </p:spPr>
        <p:txBody>
          <a:bodyPr/>
          <a:lstStyle/>
          <a:p>
            <a:r>
              <a:rPr lang="ru-RU" dirty="0"/>
              <a:t>-Учебно-воспитательный процесс в ДОУ может быть более успешным, эффективным, если будет использованы компьютер и интерактивные технологии в качестве дидактического средства</a:t>
            </a:r>
            <a:r>
              <a:rPr lang="ru-RU" dirty="0" smtClean="0"/>
              <a:t>.</a:t>
            </a:r>
          </a:p>
          <a:p>
            <a:r>
              <a:rPr lang="ru-RU" dirty="0"/>
              <a:t>Использование компьютера как средства демонстрации наглядного </a:t>
            </a:r>
            <a:r>
              <a:rPr lang="ru-RU" dirty="0" smtClean="0"/>
              <a:t>материала, которое </a:t>
            </a:r>
            <a:r>
              <a:rPr lang="ru-RU" dirty="0"/>
              <a:t>повышает интерес детей к </a:t>
            </a:r>
            <a:r>
              <a:rPr lang="ru-RU" dirty="0" smtClean="0"/>
              <a:t>занятию, а также использование на педсоветах и родительских собраниях</a:t>
            </a:r>
          </a:p>
          <a:p>
            <a:r>
              <a:rPr lang="ru-RU" dirty="0" smtClean="0"/>
              <a:t>Обмен опытом между педагогами в сетевых сообществах</a:t>
            </a:r>
          </a:p>
          <a:p>
            <a:r>
              <a:rPr lang="ru-RU" dirty="0" smtClean="0"/>
              <a:t>Возможность детей и  педагогов участвовать в дистанционных конкурсах и олимпиадах;</a:t>
            </a:r>
          </a:p>
          <a:p>
            <a:r>
              <a:rPr lang="ru-RU" dirty="0" smtClean="0"/>
              <a:t>Возможность повышать квалификацию </a:t>
            </a:r>
            <a:r>
              <a:rPr lang="ru-RU" dirty="0"/>
              <a:t>п</a:t>
            </a:r>
            <a:r>
              <a:rPr lang="ru-RU" dirty="0" smtClean="0"/>
              <a:t>едагогов дистанционно;</a:t>
            </a:r>
          </a:p>
          <a:p>
            <a:r>
              <a:rPr lang="ru-RU" dirty="0" smtClean="0"/>
              <a:t>ИКТ помогает в оформлении документов педагогов, в оформлении родительских уголков и т.д.</a:t>
            </a:r>
          </a:p>
          <a:p>
            <a:r>
              <a:rPr lang="ru-RU" b="1" dirty="0" smtClean="0"/>
              <a:t> Недостаточна материально-техническая база ДОУ. Хотелось бы, чтобы в каждой группе был проектор, интерактивные доски и т.д.</a:t>
            </a:r>
          </a:p>
          <a:p>
            <a:r>
              <a:rPr lang="ru-RU" b="1" dirty="0" smtClean="0"/>
              <a:t>Недостаточная компетентность педагогов в освоении ИКТ.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924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427833" cy="132080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>Основное отличие ИКТ технологии от других технологий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562801" cy="38807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Основное отличие информационно-коммуникативной технологии от других технологий заключается в обязательном использовании мультимедийных средств..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96806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9467"/>
            <a:ext cx="6347713" cy="1320800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Средства ИКТ</a:t>
            </a:r>
            <a:endParaRPr lang="ru-RU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683568" y="876889"/>
            <a:ext cx="6347714" cy="5504439"/>
          </a:xfrm>
        </p:spPr>
        <p:txBody>
          <a:bodyPr>
            <a:norm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Ноутбук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Музыкальный центр </a:t>
            </a:r>
          </a:p>
          <a:p>
            <a:pPr lvl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проектор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Телевизор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Видеоплеер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Фотоаппарат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Принтер, сканер, копир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Мобильный телефон</a:t>
            </a: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Видеокамера</a:t>
            </a:r>
          </a:p>
          <a:p>
            <a:pPr lvl="0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Документкамера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Электронная доска</a:t>
            </a:r>
          </a:p>
          <a:p>
            <a:endParaRPr lang="ru-RU" dirty="0"/>
          </a:p>
        </p:txBody>
      </p:sp>
      <p:pic>
        <p:nvPicPr>
          <p:cNvPr id="6" name="Picture 10" descr="http://img-fotki.yandex.ru/get/4607/lulu0501.c0/0_61ceb_d7f24a7b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8517" y="1007928"/>
            <a:ext cx="884785" cy="902842"/>
          </a:xfrm>
          <a:prstGeom prst="rect">
            <a:avLst/>
          </a:prstGeom>
          <a:noFill/>
        </p:spPr>
      </p:pic>
      <p:pic>
        <p:nvPicPr>
          <p:cNvPr id="7" name="Picture 2" descr="http://www.playcast.ru/uploads/2015/02/20/1223333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1961" y="2492896"/>
            <a:ext cx="1610415" cy="1324566"/>
          </a:xfrm>
          <a:prstGeom prst="rect">
            <a:avLst/>
          </a:prstGeom>
          <a:noFill/>
        </p:spPr>
      </p:pic>
      <p:pic>
        <p:nvPicPr>
          <p:cNvPr id="8" name="Picture 4" descr="http://zizaza.com/cache/big_thumb/iconset/172982/80907/PNG/256/ipod_video/apple_video_green_ipo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238" y="3836483"/>
            <a:ext cx="1152128" cy="1152128"/>
          </a:xfrm>
          <a:prstGeom prst="rect">
            <a:avLst/>
          </a:prstGeom>
          <a:noFill/>
        </p:spPr>
      </p:pic>
      <p:pic>
        <p:nvPicPr>
          <p:cNvPr id="9" name="Picture 6" descr="http://bluecop-xbmc-repo.googlecode.com/svn/trunk/plugin.video.cbs/resources/images/tv_icon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8680" y="4930091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Цель ИКТ -</a:t>
            </a:r>
            <a:endParaRPr lang="ru-RU" sz="2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1628800"/>
            <a:ext cx="70567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sz="2800" dirty="0" smtClean="0"/>
              <a:t>-  повышение качества образования через активное внедрение в воспитательно-образовательный процесс информационных технологий</a:t>
            </a:r>
            <a:endParaRPr lang="ru-RU" sz="2800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7848872" cy="6344063"/>
          </a:xfrm>
        </p:spPr>
      </p:pic>
    </p:spTree>
    <p:extLst>
      <p:ext uri="{BB962C8B-B14F-4D97-AF65-F5344CB8AC3E}">
        <p14:creationId xmlns:p14="http://schemas.microsoft.com/office/powerpoint/2010/main" val="34720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347713" cy="864096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67544" y="1196752"/>
            <a:ext cx="7272808" cy="5256584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обеспечение качества воспитательно-образовательного    процесса;</a:t>
            </a:r>
          </a:p>
          <a:p>
            <a:r>
              <a:rPr lang="ru-RU" dirty="0" smtClean="0"/>
              <a:t>обеспечение взаимодействия с семьёй;</a:t>
            </a:r>
          </a:p>
          <a:p>
            <a:r>
              <a:rPr lang="ru-RU" dirty="0" smtClean="0"/>
              <a:t> обеспечение открытости работы дошкольного образовательного учреждения для родителей (на основе сайта детского сада и электронной почты) и для вышестоящих (контролирующих) организаций;</a:t>
            </a:r>
          </a:p>
          <a:p>
            <a:pPr>
              <a:buNone/>
            </a:pPr>
            <a:r>
              <a:rPr lang="ru-RU" dirty="0" smtClean="0"/>
              <a:t>     облегчение реализации образовательной деятельности ( за счёт </a:t>
            </a:r>
            <a:r>
              <a:rPr lang="ru-RU" dirty="0" err="1" smtClean="0"/>
              <a:t>интернет-ресурсов</a:t>
            </a:r>
            <a:r>
              <a:rPr lang="ru-RU" dirty="0" smtClean="0"/>
              <a:t>, </a:t>
            </a:r>
            <a:r>
              <a:rPr lang="ru-RU" dirty="0" err="1" smtClean="0"/>
              <a:t>медиатеки</a:t>
            </a:r>
            <a:r>
              <a:rPr lang="ru-RU" dirty="0" smtClean="0"/>
              <a:t>, радио и </a:t>
            </a:r>
            <a:r>
              <a:rPr lang="ru-RU" dirty="0" err="1" smtClean="0"/>
              <a:t>телевидения,аудиосистем</a:t>
            </a:r>
            <a:r>
              <a:rPr lang="ru-RU" dirty="0" smtClean="0"/>
              <a:t>);</a:t>
            </a:r>
          </a:p>
          <a:p>
            <a:r>
              <a:rPr lang="ru-RU" dirty="0" smtClean="0"/>
              <a:t> облегчение методической работы (электронные методические библиотеки);</a:t>
            </a:r>
          </a:p>
          <a:p>
            <a:r>
              <a:rPr lang="ru-RU" dirty="0" smtClean="0"/>
              <a:t> обеспечение коммуникации, переписка (электронная почта);</a:t>
            </a:r>
          </a:p>
          <a:p>
            <a:r>
              <a:rPr lang="ru-RU" dirty="0" smtClean="0"/>
              <a:t> возможность самореализации;</a:t>
            </a:r>
          </a:p>
          <a:p>
            <a:pPr>
              <a:buNone/>
            </a:pPr>
            <a:r>
              <a:rPr lang="ru-RU" dirty="0" smtClean="0"/>
              <a:t>      возможность самообразования.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4107" y="116632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Формы организации</a:t>
            </a:r>
            <a:endParaRPr lang="ru-RU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094454" y="2780928"/>
            <a:ext cx="6120680" cy="1584176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   </a:t>
            </a:r>
            <a:r>
              <a:rPr lang="ru-RU" sz="2400" dirty="0" smtClean="0">
                <a:solidFill>
                  <a:schemeClr val="accent5"/>
                </a:solidFill>
                <a:effectLst>
                  <a:reflection blurRad="6350" stA="55000" endA="300" endPos="45500" dir="5400000" sy="-100000" algn="bl" rotWithShape="0"/>
                </a:effectLst>
              </a:rPr>
              <a:t>— использование ИКТ при организации воспитательно-образовательного процесса с детьми;</a:t>
            </a:r>
            <a:endParaRPr lang="ru-RU" sz="2400" dirty="0">
              <a:solidFill>
                <a:schemeClr val="accent5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102189" y="980728"/>
            <a:ext cx="6192688" cy="1393365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</a:rPr>
              <a:t>— использование ИКТ в процессе и организации методической работы с педагогическими кадрами;</a:t>
            </a:r>
            <a:endParaRPr lang="ru-RU" sz="2400" dirty="0">
              <a:solidFill>
                <a:schemeClr val="accent5"/>
              </a:solidFill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074107" y="4941168"/>
            <a:ext cx="6192688" cy="1512168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5"/>
                </a:solidFill>
              </a:rPr>
              <a:t>— использование ИКТ в процессе взаимодействия с родителями.</a:t>
            </a:r>
            <a:endParaRPr lang="ru-RU" sz="24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 animBg="1"/>
      <p:bldP spid="5" grpId="0" build="allAtOnce" animBg="1"/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3445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Формы организации с педагогами</a:t>
            </a:r>
            <a:endParaRPr lang="ru-RU" b="1" i="1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23528" y="3573016"/>
            <a:ext cx="3240360" cy="1329011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buNone/>
            </a:pPr>
            <a:r>
              <a:rPr lang="ru-RU" sz="1800" b="1" dirty="0" smtClean="0">
                <a:solidFill>
                  <a:srgbClr val="0070C0"/>
                </a:solidFill>
              </a:rPr>
              <a:t>Участие в конкурсах</a:t>
            </a:r>
            <a:endParaRPr lang="ru-RU" sz="1800" b="1" dirty="0">
              <a:solidFill>
                <a:srgbClr val="0070C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67544" y="1844824"/>
            <a:ext cx="3024336" cy="1152128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Обмен опытом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67544" y="5373216"/>
            <a:ext cx="3024336" cy="1152128"/>
          </a:xfrm>
          <a:prstGeom prst="ellips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Повышение квалификации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1268760"/>
            <a:ext cx="3888432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Публикации и презентации на сайте ДОУ и в сетевых сообществах, использование ИКТ на педсоветах, семинарах, мастер-классах.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76056" y="3212976"/>
            <a:ext cx="3888432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Профессионального мастерства;</a:t>
            </a:r>
          </a:p>
          <a:p>
            <a:pPr algn="ctr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конкурсы детского творчества, викторины.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76056" y="5129808"/>
            <a:ext cx="3888432" cy="17281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Участие в </a:t>
            </a:r>
            <a:r>
              <a:rPr lang="ru-RU" sz="2000" b="1" dirty="0" err="1" smtClean="0">
                <a:solidFill>
                  <a:srgbClr val="0070C0"/>
                </a:solidFill>
              </a:rPr>
              <a:t>вебинарах</a:t>
            </a:r>
            <a:r>
              <a:rPr lang="ru-RU" sz="2000" b="1" dirty="0" smtClean="0">
                <a:solidFill>
                  <a:srgbClr val="0070C0"/>
                </a:solidFill>
              </a:rPr>
              <a:t>, семинарах – практикумах;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- дистанционное обучение.</a:t>
            </a:r>
            <a:endParaRPr lang="ru-RU" sz="2000" b="1" dirty="0">
              <a:solidFill>
                <a:srgbClr val="0070C0"/>
              </a:solidFill>
            </a:endParaRPr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>
            <a:off x="3275856" y="1988840"/>
            <a:ext cx="1728192" cy="720080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/>
          <p:nvPr/>
        </p:nvCxnSpPr>
        <p:spPr>
          <a:xfrm>
            <a:off x="3275856" y="3789040"/>
            <a:ext cx="1728192" cy="720080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3275856" y="5589240"/>
            <a:ext cx="1728192" cy="720080"/>
          </a:xfrm>
          <a:prstGeom prst="curvedConnector3">
            <a:avLst>
              <a:gd name="adj1" fmla="val 50000"/>
            </a:avLst>
          </a:prstGeom>
          <a:ln w="222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8387" y="0"/>
            <a:ext cx="6347713" cy="13208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Обмен опытом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77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21173277">
            <a:off x="300905" y="908721"/>
            <a:ext cx="3371990" cy="2528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DSCN56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5291" y="3612400"/>
            <a:ext cx="4044803" cy="303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DSCN56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84361">
            <a:off x="4687939" y="688052"/>
            <a:ext cx="3960441" cy="297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6740" y="169406"/>
            <a:ext cx="6347713" cy="1320800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Участие в конкурсах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DSCN769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1573" y="1340768"/>
            <a:ext cx="5999184" cy="44993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Повышение квалификации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77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00808"/>
            <a:ext cx="5175249" cy="3881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Использование ИКТ в воспитательно-образовательном процессе</a:t>
            </a:r>
            <a:endParaRPr lang="ru-RU" sz="3600" b="1" i="1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 smtClean="0"/>
              <a:t>Документация;</a:t>
            </a:r>
          </a:p>
          <a:p>
            <a:r>
              <a:rPr lang="ru-RU" sz="2800" dirty="0" smtClean="0"/>
              <a:t>Обучающие презентации, видео и </a:t>
            </a:r>
            <a:r>
              <a:rPr lang="ru-RU" sz="2800" dirty="0" err="1" smtClean="0"/>
              <a:t>аудиофайлы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Подготовка к занятиям;</a:t>
            </a:r>
          </a:p>
          <a:p>
            <a:r>
              <a:rPr lang="ru-RU" sz="2800" dirty="0" smtClean="0"/>
              <a:t>Оформление развивающих уголков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584</TotalTime>
  <Words>310</Words>
  <Application>Microsoft Office PowerPoint</Application>
  <PresentationFormat>Экран (4:3)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Грань</vt:lpstr>
      <vt:lpstr>Информационно-коммуникативные технологии.</vt:lpstr>
      <vt:lpstr>Цель ИКТ -</vt:lpstr>
      <vt:lpstr>Задачи:</vt:lpstr>
      <vt:lpstr>Формы организации</vt:lpstr>
      <vt:lpstr>Формы организации с педагогами</vt:lpstr>
      <vt:lpstr>     Обмен опытом</vt:lpstr>
      <vt:lpstr>Участие в конкурсах</vt:lpstr>
      <vt:lpstr>Повышение квалификации</vt:lpstr>
      <vt:lpstr>Использование ИКТ в воспитательно-образовательном процессе</vt:lpstr>
      <vt:lpstr>Документация </vt:lpstr>
      <vt:lpstr>Обучающие презентации, видео и аудиофайлы.</vt:lpstr>
      <vt:lpstr>           Подготовка к занятиям</vt:lpstr>
      <vt:lpstr>Оформление развивающих уголков</vt:lpstr>
      <vt:lpstr>Использование ИКТ в процессе взаимодействия с родителями</vt:lpstr>
      <vt:lpstr>Родительские собрания</vt:lpstr>
      <vt:lpstr>           Наглядная агитация</vt:lpstr>
      <vt:lpstr>«+» и «-» ИКТ технологии</vt:lpstr>
      <vt:lpstr>Основное отличие ИКТ технологии от других технологий</vt:lpstr>
      <vt:lpstr>Средства ИКТ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мдоу здс1</cp:lastModifiedBy>
  <cp:revision>70</cp:revision>
  <dcterms:created xsi:type="dcterms:W3CDTF">2017-02-17T18:26:57Z</dcterms:created>
  <dcterms:modified xsi:type="dcterms:W3CDTF">2017-05-11T09:56:43Z</dcterms:modified>
</cp:coreProperties>
</file>