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08CB52-F197-4804-B6D3-78BBE3292E1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0602793-2303-4E0D-A3C6-B0B6EA4D26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Захаровский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№1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4" y="1844824"/>
            <a:ext cx="2599200" cy="4281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Участники проекта: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дети и     воспитатели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1 младшей группы 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Гостева</a:t>
            </a:r>
            <a:r>
              <a:rPr lang="ru-RU" b="1" i="1" dirty="0" smtClean="0">
                <a:solidFill>
                  <a:srgbClr val="002060"/>
                </a:solidFill>
              </a:rPr>
              <a:t> Н.В.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Гришаева И.А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Picture 4" descr="C:\Users\мдоу здс1\Desktop\документация группы\проект\фото проекта\P10202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256584" cy="45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Рассматривание книг со сказками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доу здс1\Desktop\документация группы\проект\фото проекта\DSC_00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31431" cy="36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доу здс1\Desktop\документация группы\проект\фото проекта\DSC_00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204864"/>
            <a:ext cx="41034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9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Выставка книг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 Мои любимые сказки»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доу здс1\Desktop\документация группы\проект\фото проекта\в проект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8316"/>
            <a:ext cx="4103439" cy="39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доу здс1\Desktop\документация группы\проект\фото проекта\в проект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7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8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Выставка работ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« Мои любимые сказочные герои»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4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мдоу здс1\Desktop\документация группы\проект\фото проекта\P102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0" y="1916832"/>
            <a:ext cx="66356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8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Краткосрочный педагогический проект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 мире сказок»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60640" cy="46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Общаясь с маленькими детьми и занимаясь их воспитанием, мы получаем уникальную возможность вернуться в свое собственное детство, окунуться в радостные воспоминания. Познакомив детей с волшебным  миром сказок, мы,  несомненно, прививаем любовь к слову и интерес к сказкам.</a:t>
            </a:r>
          </a:p>
          <a:p>
            <a:r>
              <a:rPr lang="ru-RU" dirty="0" smtClean="0"/>
              <a:t>Сказки для детей несут в себе </a:t>
            </a:r>
            <a:r>
              <a:rPr lang="ru-RU" dirty="0" smtClean="0"/>
              <a:t>не только развлекательный, но еще </a:t>
            </a:r>
            <a:r>
              <a:rPr lang="ru-RU" dirty="0" smtClean="0"/>
              <a:t>и познавательный </a:t>
            </a:r>
            <a:r>
              <a:rPr lang="ru-RU" dirty="0" smtClean="0"/>
              <a:t>элемент, </a:t>
            </a:r>
            <a:r>
              <a:rPr lang="ru-RU" dirty="0" smtClean="0"/>
              <a:t>ведь они:</a:t>
            </a:r>
          </a:p>
          <a:p>
            <a:r>
              <a:rPr lang="ru-RU" dirty="0"/>
              <a:t>р</a:t>
            </a:r>
            <a:r>
              <a:rPr lang="ru-RU" dirty="0" smtClean="0"/>
              <a:t>азвивают связную речь</a:t>
            </a:r>
          </a:p>
          <a:p>
            <a:r>
              <a:rPr lang="ru-RU" dirty="0" smtClean="0"/>
              <a:t>развивают слух и произношение</a:t>
            </a:r>
          </a:p>
          <a:p>
            <a:r>
              <a:rPr lang="ru-RU" dirty="0"/>
              <a:t>ф</a:t>
            </a:r>
            <a:r>
              <a:rPr lang="ru-RU" dirty="0" smtClean="0"/>
              <a:t>ормируют понятие «  добро и зло»</a:t>
            </a:r>
          </a:p>
          <a:p>
            <a:r>
              <a:rPr lang="ru-RU" dirty="0"/>
              <a:t>с</a:t>
            </a:r>
            <a:r>
              <a:rPr lang="ru-RU" dirty="0" smtClean="0"/>
              <a:t>пособствуют развитие памяти и обогащают словарный запас.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Приобщение детей к богатствам русской художественной литературы через знакомство со сказкой.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Для детей</a:t>
            </a:r>
            <a:r>
              <a:rPr lang="ru-RU" b="1" dirty="0" smtClean="0"/>
              <a:t>: </a:t>
            </a:r>
            <a:r>
              <a:rPr lang="ru-RU" dirty="0" smtClean="0"/>
              <a:t>Узнать:</a:t>
            </a:r>
          </a:p>
          <a:p>
            <a:r>
              <a:rPr lang="ru-RU" sz="1700" dirty="0" smtClean="0"/>
              <a:t>1. Какие герои ( животные) чаще всего встречаются в сказках;</a:t>
            </a:r>
          </a:p>
          <a:p>
            <a:r>
              <a:rPr lang="ru-RU" sz="1700" dirty="0" smtClean="0"/>
              <a:t>2. Какие еще персонажи присутствуют в сказках;</a:t>
            </a:r>
          </a:p>
          <a:p>
            <a:r>
              <a:rPr lang="ru-RU" sz="1700" dirty="0" smtClean="0"/>
              <a:t>3. Добрые или злые герои побеждают в сказках;</a:t>
            </a:r>
          </a:p>
          <a:p>
            <a:r>
              <a:rPr lang="ru-RU" sz="1700" dirty="0" smtClean="0"/>
              <a:t>4. Почему случаются неприятности с персонажами сказок;</a:t>
            </a:r>
          </a:p>
          <a:p>
            <a:r>
              <a:rPr lang="ru-RU" sz="1700" dirty="0" smtClean="0"/>
              <a:t>5. Откуда появляются сказки.</a:t>
            </a:r>
          </a:p>
          <a:p>
            <a:r>
              <a:rPr lang="ru-RU" sz="2400" b="1" dirty="0" smtClean="0"/>
              <a:t>Для педагога:</a:t>
            </a:r>
          </a:p>
          <a:p>
            <a:r>
              <a:rPr lang="ru-RU" sz="1800" dirty="0" smtClean="0"/>
              <a:t>1. </a:t>
            </a:r>
            <a:r>
              <a:rPr lang="ru-RU" sz="1700" dirty="0" smtClean="0"/>
              <a:t>Познакомить с фольклором русского народа;</a:t>
            </a:r>
          </a:p>
          <a:p>
            <a:r>
              <a:rPr lang="ru-RU" sz="1700" dirty="0" smtClean="0"/>
              <a:t>2. Способствовать накоплению у детей эстетического и эмоционального опыта, при чтении и обсуждении сказок;</a:t>
            </a:r>
          </a:p>
          <a:p>
            <a:r>
              <a:rPr lang="ru-RU" sz="1700" dirty="0" smtClean="0"/>
              <a:t>3. Развивать артистические способности посредством участия в простых инсценировках сказок;</a:t>
            </a:r>
          </a:p>
          <a:p>
            <a:r>
              <a:rPr lang="ru-RU" sz="1700" dirty="0" smtClean="0"/>
              <a:t>4. Развивать творческие способности, образное мышление, фантазию;</a:t>
            </a:r>
          </a:p>
          <a:p>
            <a:r>
              <a:rPr lang="ru-RU" sz="1700" dirty="0" smtClean="0"/>
              <a:t>5. Совершенствовать  ситуативно-деловую форму общения детей со взрослыми.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 проектной деятельности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Показ сказки « Курочка Ряба»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доу здс1\Desktop\документация группы\проект\фото проекта\P10202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314" y="2326102"/>
            <a:ext cx="43469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доу здс1\Desktop\документация группы\проект\фото проекта\P10202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988840"/>
            <a:ext cx="3959423" cy="43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Подвижная игра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« Курочка хохлатка»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доу здс1\Desktop\документация группы\проект\фото проекта\P10203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5" y="2132856"/>
            <a:ext cx="408275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доу здс1\Desktop\документация группы\проект\фото проекта\P10203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132855"/>
            <a:ext cx="4162137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Показ настольного театра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 Кот петух и лиса»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доу здс1\Desktop\документация группы\проект\фото проекта\DSC_00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3960441" cy="36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 здс1\Desktop\документация группы\проект\фото проекта\DSC_00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32856"/>
            <a:ext cx="4031431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Дидактическое упражнение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«Колобок», учимся собирать </a:t>
            </a:r>
            <a:r>
              <a:rPr lang="ru-RU" sz="3600" b="1" dirty="0" err="1" smtClean="0">
                <a:solidFill>
                  <a:srgbClr val="FF0000"/>
                </a:solidFill>
              </a:rPr>
              <a:t>пазлы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доу здс1\Desktop\документация группы\проект\фото проекта\DSC_00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9" y="2492896"/>
            <a:ext cx="433888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доу здс1\Desktop\документация группы\проект\фото проекта\DSC_00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99" y="2492896"/>
            <a:ext cx="37988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28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275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Муниципальное дошкольное образовательное учреждение Захаровский детский сад №1</vt:lpstr>
      <vt:lpstr>Краткосрочный педагогический проект « В мире сказок»</vt:lpstr>
      <vt:lpstr>Актуальность проекта</vt:lpstr>
      <vt:lpstr>Цель проекта</vt:lpstr>
      <vt:lpstr>Задачи проектной деятельности</vt:lpstr>
      <vt:lpstr>Показ сказки « Курочка Ряба»</vt:lpstr>
      <vt:lpstr>Подвижная игра  « Курочка хохлатка»</vt:lpstr>
      <vt:lpstr>Показ настольного театра  « Кот петух и лиса»</vt:lpstr>
      <vt:lpstr>Дидактическое упражнение «Колобок», учимся собирать пазлы</vt:lpstr>
      <vt:lpstr>Рассматривание книг со сказками</vt:lpstr>
      <vt:lpstr>Выставка книг « Мои любимые сказки»</vt:lpstr>
      <vt:lpstr>Выставка работ  « Мои любимые сказочные герои»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Захаровский детский сад №1</dc:title>
  <dc:creator>мдоу здс1</dc:creator>
  <cp:lastModifiedBy>мдоу здс1</cp:lastModifiedBy>
  <cp:revision>17</cp:revision>
  <dcterms:created xsi:type="dcterms:W3CDTF">2017-01-16T10:50:50Z</dcterms:created>
  <dcterms:modified xsi:type="dcterms:W3CDTF">2017-01-17T11:16:46Z</dcterms:modified>
</cp:coreProperties>
</file>