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8CB52-F197-4804-B6D3-78BBE3292E1E}" type="datetimeFigureOut">
              <a:rPr lang="ru-RU" smtClean="0"/>
              <a:t>17.01.2017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02793-2303-4E0D-A3C6-B0B6EA4D26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8CB52-F197-4804-B6D3-78BBE3292E1E}" type="datetimeFigureOut">
              <a:rPr lang="ru-RU" smtClean="0"/>
              <a:t>17.01.2017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02793-2303-4E0D-A3C6-B0B6EA4D26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8CB52-F197-4804-B6D3-78BBE3292E1E}" type="datetimeFigureOut">
              <a:rPr lang="ru-RU" smtClean="0"/>
              <a:t>17.01.2017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02793-2303-4E0D-A3C6-B0B6EA4D263F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8CB52-F197-4804-B6D3-78BBE3292E1E}" type="datetimeFigureOut">
              <a:rPr lang="ru-RU" smtClean="0"/>
              <a:t>17.01.2017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02793-2303-4E0D-A3C6-B0B6EA4D263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8CB52-F197-4804-B6D3-78BBE3292E1E}" type="datetimeFigureOut">
              <a:rPr lang="ru-RU" smtClean="0"/>
              <a:t>17.01.2017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02793-2303-4E0D-A3C6-B0B6EA4D26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8CB52-F197-4804-B6D3-78BBE3292E1E}" type="datetimeFigureOut">
              <a:rPr lang="ru-RU" smtClean="0"/>
              <a:t>17.01.2017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02793-2303-4E0D-A3C6-B0B6EA4D263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8CB52-F197-4804-B6D3-78BBE3292E1E}" type="datetimeFigureOut">
              <a:rPr lang="ru-RU" smtClean="0"/>
              <a:t>17.01.2017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02793-2303-4E0D-A3C6-B0B6EA4D26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8CB52-F197-4804-B6D3-78BBE3292E1E}" type="datetimeFigureOut">
              <a:rPr lang="ru-RU" smtClean="0"/>
              <a:t>17.01.2017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02793-2303-4E0D-A3C6-B0B6EA4D26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8CB52-F197-4804-B6D3-78BBE3292E1E}" type="datetimeFigureOut">
              <a:rPr lang="ru-RU" smtClean="0"/>
              <a:t>17.01.2017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02793-2303-4E0D-A3C6-B0B6EA4D26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8CB52-F197-4804-B6D3-78BBE3292E1E}" type="datetimeFigureOut">
              <a:rPr lang="ru-RU" smtClean="0"/>
              <a:t>17.01.2017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02793-2303-4E0D-A3C6-B0B6EA4D263F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8CB52-F197-4804-B6D3-78BBE3292E1E}" type="datetimeFigureOut">
              <a:rPr lang="ru-RU" smtClean="0"/>
              <a:t>17.01.2017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02793-2303-4E0D-A3C6-B0B6EA4D263F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008CB52-F197-4804-B6D3-78BBE3292E1E}" type="datetimeFigureOut">
              <a:rPr lang="ru-RU" smtClean="0"/>
              <a:t>17.01.2017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0602793-2303-4E0D-A3C6-B0B6EA4D263F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Муниципальное дошкольное образовательное учреждение </a:t>
            </a:r>
            <a:r>
              <a:rPr lang="ru-RU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Захаровский</a:t>
            </a:r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детский сад №1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868144" y="1844824"/>
            <a:ext cx="2599200" cy="42816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Участники проекта: 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дети и     воспитатели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1 младшей группы </a:t>
            </a:r>
          </a:p>
          <a:p>
            <a:pPr algn="ctr"/>
            <a:r>
              <a:rPr lang="ru-RU" b="1" i="1" dirty="0" err="1" smtClean="0">
                <a:solidFill>
                  <a:srgbClr val="002060"/>
                </a:solidFill>
              </a:rPr>
              <a:t>Гостева</a:t>
            </a:r>
            <a:r>
              <a:rPr lang="ru-RU" b="1" i="1" dirty="0" smtClean="0">
                <a:solidFill>
                  <a:srgbClr val="002060"/>
                </a:solidFill>
              </a:rPr>
              <a:t> Н.В.</a:t>
            </a:r>
          </a:p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Гришаева И.А</a:t>
            </a:r>
            <a:r>
              <a:rPr lang="ru-RU" sz="2000" b="1" i="1" dirty="0" smtClean="0"/>
              <a:t>.</a:t>
            </a:r>
            <a:endParaRPr lang="ru-RU" sz="2000" b="1" i="1" dirty="0"/>
          </a:p>
        </p:txBody>
      </p:sp>
      <p:pic>
        <p:nvPicPr>
          <p:cNvPr id="5" name="Picture 4" descr="C:\Users\мдоу здс1\Desktop\документация группы\проект\фото проекта\P102027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44824"/>
            <a:ext cx="5256584" cy="4545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0200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Рассматривание книг со сказками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C:\Users\мдоу здс1\Desktop\документация группы\проект\фото проекта\DSC_0072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04864"/>
            <a:ext cx="4031431" cy="3616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мдоу здс1\Desktop\документация группы\проект\фото проекта\DSC_0073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4" y="2204864"/>
            <a:ext cx="4103439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8391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Выставка книг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« Мои любимые сказки»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4098" name="Picture 2" descr="C:\Users\мдоу здс1\Desktop\документация группы\проект\фото проекта\в проект (2)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058316"/>
            <a:ext cx="4103439" cy="3959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мдоу здс1\Desktop\документация группы\проект\фото проекта\в проект (1)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060848"/>
            <a:ext cx="4104730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35830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Выставка работ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 « Мои любимые сказочные герои»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9426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СПАСИБО ЗА ВНИМАНИЕ!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122" name="Picture 2" descr="C:\Users\мдоу здс1\Desktop\документация группы\проект\фото проекта\P10203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670" y="1916832"/>
            <a:ext cx="6635674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7288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Краткосрочный педагогический проект </a:t>
            </a:r>
            <a:r>
              <a:rPr lang="ru-RU" sz="3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 В мире сказок»</a:t>
            </a:r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916832"/>
            <a:ext cx="5760640" cy="4677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549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916832"/>
            <a:ext cx="7408333" cy="4209331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Общаясь с маленькими детьми и занимаясь их воспитанием, мы получаем уникальную возможность вернуться в свое собственное детство, окунуться в радостные воспоминания. Познакомив детей с волшебным  миром сказок, мы,  несомненно, прививаем любовь к слову и интерес к сказкам.</a:t>
            </a:r>
          </a:p>
          <a:p>
            <a:r>
              <a:rPr lang="ru-RU" dirty="0" smtClean="0"/>
              <a:t>Сказки для детей несут в себе </a:t>
            </a:r>
            <a:r>
              <a:rPr lang="ru-RU" dirty="0" smtClean="0"/>
              <a:t>не только развлекательный, но еще </a:t>
            </a:r>
            <a:r>
              <a:rPr lang="ru-RU" dirty="0" smtClean="0"/>
              <a:t>и познавательный </a:t>
            </a:r>
            <a:r>
              <a:rPr lang="ru-RU" dirty="0" smtClean="0"/>
              <a:t>элемент, </a:t>
            </a:r>
            <a:r>
              <a:rPr lang="ru-RU" dirty="0" smtClean="0"/>
              <a:t>ведь они:</a:t>
            </a:r>
          </a:p>
          <a:p>
            <a:r>
              <a:rPr lang="ru-RU" dirty="0"/>
              <a:t>р</a:t>
            </a:r>
            <a:r>
              <a:rPr lang="ru-RU" dirty="0" smtClean="0"/>
              <a:t>азвивают связную речь</a:t>
            </a:r>
          </a:p>
          <a:p>
            <a:r>
              <a:rPr lang="ru-RU" dirty="0" smtClean="0"/>
              <a:t>развивают слух и произношение</a:t>
            </a:r>
          </a:p>
          <a:p>
            <a:r>
              <a:rPr lang="ru-RU" dirty="0"/>
              <a:t>ф</a:t>
            </a:r>
            <a:r>
              <a:rPr lang="ru-RU" dirty="0" smtClean="0"/>
              <a:t>ормируют понятие «  добро и зло»</a:t>
            </a:r>
          </a:p>
          <a:p>
            <a:r>
              <a:rPr lang="ru-RU" dirty="0"/>
              <a:t>с</a:t>
            </a:r>
            <a:r>
              <a:rPr lang="ru-RU" dirty="0" smtClean="0"/>
              <a:t>пособствуют развитие памяти и обогащают словарный запас.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Актуальность проекта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74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>Приобщение детей к богатствам русской художественной литературы через знакомство со сказкой.</a:t>
            </a:r>
            <a:endParaRPr lang="ru-RU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Цель проекта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664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412776"/>
            <a:ext cx="7408333" cy="4713387"/>
          </a:xfrm>
        </p:spPr>
        <p:txBody>
          <a:bodyPr>
            <a:normAutofit lnSpcReduction="10000"/>
          </a:bodyPr>
          <a:lstStyle/>
          <a:p>
            <a:r>
              <a:rPr lang="ru-RU" b="1" u="sng" dirty="0" smtClean="0"/>
              <a:t>Для детей</a:t>
            </a:r>
            <a:r>
              <a:rPr lang="ru-RU" b="1" dirty="0" smtClean="0"/>
              <a:t>: </a:t>
            </a:r>
            <a:r>
              <a:rPr lang="ru-RU" dirty="0" smtClean="0"/>
              <a:t>Узнать:</a:t>
            </a:r>
          </a:p>
          <a:p>
            <a:r>
              <a:rPr lang="ru-RU" sz="1700" dirty="0" smtClean="0"/>
              <a:t>1. Какие герои ( животные) чаще всего встречаются в сказках;</a:t>
            </a:r>
          </a:p>
          <a:p>
            <a:r>
              <a:rPr lang="ru-RU" sz="1700" dirty="0" smtClean="0"/>
              <a:t>2. Какие еще персонажи присутствуют в сказках;</a:t>
            </a:r>
          </a:p>
          <a:p>
            <a:r>
              <a:rPr lang="ru-RU" sz="1700" dirty="0" smtClean="0"/>
              <a:t>3. Добрые или злые герои побеждают в сказках;</a:t>
            </a:r>
          </a:p>
          <a:p>
            <a:r>
              <a:rPr lang="ru-RU" sz="1700" dirty="0" smtClean="0"/>
              <a:t>4. Почему случаются неприятности с персонажами сказок;</a:t>
            </a:r>
          </a:p>
          <a:p>
            <a:r>
              <a:rPr lang="ru-RU" sz="1700" dirty="0" smtClean="0"/>
              <a:t>5. Откуда появляются сказки.</a:t>
            </a:r>
          </a:p>
          <a:p>
            <a:r>
              <a:rPr lang="ru-RU" sz="2400" b="1" dirty="0" smtClean="0"/>
              <a:t>Для педагога:</a:t>
            </a:r>
          </a:p>
          <a:p>
            <a:r>
              <a:rPr lang="ru-RU" sz="1800" dirty="0" smtClean="0"/>
              <a:t>1. </a:t>
            </a:r>
            <a:r>
              <a:rPr lang="ru-RU" sz="1700" dirty="0" smtClean="0"/>
              <a:t>Познакомить с фольклором русского народа;</a:t>
            </a:r>
          </a:p>
          <a:p>
            <a:r>
              <a:rPr lang="ru-RU" sz="1700" dirty="0" smtClean="0"/>
              <a:t>2. Способствовать накоплению у детей эстетического и эмоционального опыта, при чтении и обсуждении сказок;</a:t>
            </a:r>
          </a:p>
          <a:p>
            <a:r>
              <a:rPr lang="ru-RU" sz="1700" dirty="0" smtClean="0"/>
              <a:t>3. Развивать артистические способности посредством участия в простых инсценировках сказок;</a:t>
            </a:r>
          </a:p>
          <a:p>
            <a:r>
              <a:rPr lang="ru-RU" sz="1700" dirty="0" smtClean="0"/>
              <a:t>4. Развивать творческие способности, образное мышление, фантазию;</a:t>
            </a:r>
          </a:p>
          <a:p>
            <a:r>
              <a:rPr lang="ru-RU" sz="1700" dirty="0" smtClean="0"/>
              <a:t>5. Совершенствовать  ситуативно-деловую форму общения детей со взрослыми.</a:t>
            </a:r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Задачи проектной деятельности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71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Показ сказки « Курочка Ряба»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C:\Users\мдоу здс1\Desktop\документация группы\проект\фото проекта\P102029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8314" y="2326102"/>
            <a:ext cx="4346932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мдоу здс1\Desktop\документация группы\проект\фото проекта\P1020297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4" y="1988840"/>
            <a:ext cx="3959423" cy="4325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6037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Подвижная игра</a:t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> « Курочка хохлатка»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4098" name="Picture 2" descr="C:\Users\мдоу здс1\Desktop\документация группы\проект\фото проекта\P102030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55" y="2132856"/>
            <a:ext cx="4082756" cy="4032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мдоу здс1\Desktop\документация группы\проект\фото проекта\P1020306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4" y="2132855"/>
            <a:ext cx="4162137" cy="4032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570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Показ настольного театра 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« Кот петух и лиса»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мдоу здс1\Desktop\документация группы\проект\фото проекта\DSC_0079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2132856"/>
            <a:ext cx="3960441" cy="3678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мдоу здс1\Desktop\документация группы\проект\фото проекта\DSC_0080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132856"/>
            <a:ext cx="4031431" cy="3672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9456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Дидактическое упражнение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«Колобок», учимся собирать </a:t>
            </a:r>
            <a:r>
              <a:rPr lang="ru-RU" sz="3600" b="1" dirty="0" err="1" smtClean="0">
                <a:solidFill>
                  <a:srgbClr val="FF0000"/>
                </a:solidFill>
              </a:rPr>
              <a:t>пазлы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Users\мдоу здс1\Desktop\документация группы\проект\фото проекта\DSC_007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89" y="2492896"/>
            <a:ext cx="4338886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мдоу здс1\Desktop\документация группы\проект\фото проекта\DSC_0076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899" y="2492896"/>
            <a:ext cx="3798826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04286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256</TotalTime>
  <Words>275</Words>
  <Application>Microsoft Office PowerPoint</Application>
  <PresentationFormat>Экран (4:3)</PresentationFormat>
  <Paragraphs>39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Волна</vt:lpstr>
      <vt:lpstr>Муниципальное дошкольное образовательное учреждение Захаровский детский сад №1</vt:lpstr>
      <vt:lpstr>Краткосрочный педагогический проект « В мире сказок»</vt:lpstr>
      <vt:lpstr>Актуальность проекта</vt:lpstr>
      <vt:lpstr>Цель проекта</vt:lpstr>
      <vt:lpstr>Задачи проектной деятельности</vt:lpstr>
      <vt:lpstr>Показ сказки « Курочка Ряба»</vt:lpstr>
      <vt:lpstr>Подвижная игра  « Курочка хохлатка»</vt:lpstr>
      <vt:lpstr>Показ настольного театра  « Кот петух и лиса»</vt:lpstr>
      <vt:lpstr>Дидактическое упражнение «Колобок», учимся собирать пазлы</vt:lpstr>
      <vt:lpstr>Рассматривание книг со сказками</vt:lpstr>
      <vt:lpstr>Выставка книг « Мои любимые сказки»</vt:lpstr>
      <vt:lpstr>Выставка работ  « Мои любимые сказочные герои»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дошкольное образовательное учреждение Захаровский детский сад №1</dc:title>
  <dc:creator>мдоу здс1</dc:creator>
  <cp:lastModifiedBy>мдоу здс1</cp:lastModifiedBy>
  <cp:revision>17</cp:revision>
  <dcterms:created xsi:type="dcterms:W3CDTF">2017-01-16T10:50:50Z</dcterms:created>
  <dcterms:modified xsi:type="dcterms:W3CDTF">2017-01-17T11:16:46Z</dcterms:modified>
</cp:coreProperties>
</file>