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3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766050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259693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96569233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456041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65347657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302266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781970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400790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124004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602913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061904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389645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95190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251785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684601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366127"/>
      </p:ext>
    </p:extLst>
  </p:cSld>
  <p:clrMapOvr>
    <a:masterClrMapping/>
  </p:clrMapOvr>
  <p:transition spd="slow" advClick="0" advTm="5000">
    <p:plus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EDC9E-4550-468B-A1FF-8DE497B111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66D350-67B4-428D-9203-DBCEBA368A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9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ransition spd="slow" advClick="0" advTm="5000">
    <p:plus/>
    <p:sndAc>
      <p:stSnd>
        <p:snd r:embed="rId18" name="chimes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776614"/>
            <a:ext cx="8915399" cy="312394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Презентация проекта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«Россия – Родина моя»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старшая группа МДОУ </a:t>
            </a:r>
            <a:r>
              <a:rPr lang="ru-RU" sz="2400" b="1" dirty="0" err="1" smtClean="0">
                <a:solidFill>
                  <a:srgbClr val="002060"/>
                </a:solidFill>
              </a:rPr>
              <a:t>Захаровский</a:t>
            </a:r>
            <a:r>
              <a:rPr lang="ru-RU" sz="2400" b="1" dirty="0" smtClean="0">
                <a:solidFill>
                  <a:srgbClr val="002060"/>
                </a:solidFill>
              </a:rPr>
              <a:t> детский сад №1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546949"/>
            <a:ext cx="8915399" cy="13567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Воспитатели:  Белецкая Г.А.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</a:t>
            </a:r>
            <a:r>
              <a:rPr lang="ru-RU" sz="2000" b="1" dirty="0" err="1" smtClean="0">
                <a:solidFill>
                  <a:schemeClr val="tx1"/>
                </a:solidFill>
              </a:rPr>
              <a:t>Буртасова</a:t>
            </a:r>
            <a:r>
              <a:rPr lang="ru-RU" sz="2000" b="1" dirty="0" smtClean="0">
                <a:solidFill>
                  <a:schemeClr val="tx1"/>
                </a:solidFill>
              </a:rPr>
              <a:t> Т.В.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476449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878" y="497806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«Моряк» </a:t>
            </a:r>
            <a:r>
              <a:rPr lang="ru-RU" sz="3200" b="1" dirty="0" smtClean="0"/>
              <a:t>- открытка в подарок папе к 23 февраля (аппликация).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7836" y="1778696"/>
            <a:ext cx="7478039" cy="4897676"/>
          </a:xfrm>
        </p:spPr>
      </p:pic>
    </p:spTree>
    <p:extLst>
      <p:ext uri="{BB962C8B-B14F-4D97-AF65-F5344CB8AC3E}">
        <p14:creationId xmlns:p14="http://schemas.microsoft.com/office/powerpoint/2010/main" xmlns="" val="1141471430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празднике, посвящённом </a:t>
            </a:r>
            <a:r>
              <a:rPr lang="ru-RU" b="1" dirty="0" smtClean="0">
                <a:solidFill>
                  <a:srgbClr val="FF0000"/>
                </a:solidFill>
              </a:rPr>
              <a:t>23 февраля.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47" y="2179528"/>
            <a:ext cx="5314710" cy="42964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1008" y="2179528"/>
            <a:ext cx="5348614" cy="4296427"/>
          </a:xfrm>
        </p:spPr>
      </p:pic>
    </p:spTree>
    <p:extLst>
      <p:ext uri="{BB962C8B-B14F-4D97-AF65-F5344CB8AC3E}">
        <p14:creationId xmlns:p14="http://schemas.microsoft.com/office/powerpoint/2010/main" xmlns="" val="3096253958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Народная традиция – проводы зимы.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Масленица.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401" y="1904999"/>
            <a:ext cx="5841999" cy="4699000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7800" y="1904999"/>
            <a:ext cx="5435599" cy="4699001"/>
          </a:xfrm>
        </p:spPr>
      </p:pic>
    </p:spTree>
    <p:extLst>
      <p:ext uri="{BB962C8B-B14F-4D97-AF65-F5344CB8AC3E}">
        <p14:creationId xmlns:p14="http://schemas.microsoft.com/office/powerpoint/2010/main" xmlns="" val="3688157918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 тоже принимают участие в празднике.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5934" y="1791221"/>
            <a:ext cx="7265096" cy="4947781"/>
          </a:xfrm>
        </p:spPr>
      </p:pic>
    </p:spTree>
    <p:extLst>
      <p:ext uri="{BB962C8B-B14F-4D97-AF65-F5344CB8AC3E}">
        <p14:creationId xmlns:p14="http://schemas.microsoft.com/office/powerpoint/2010/main" xmlns="" val="3880147151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678" y="659280"/>
            <a:ext cx="8911687" cy="10112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Экскурсия по улицам родного села. (улицы Школьная, Совхозная, Центральная)</a:t>
            </a:r>
            <a:endParaRPr lang="ru-RU" sz="2400" dirty="0"/>
          </a:p>
        </p:txBody>
      </p:sp>
      <p:pic>
        <p:nvPicPr>
          <p:cNvPr id="5" name="Содержимое 4" descr="IMG_13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68960" y="1950720"/>
            <a:ext cx="5506720" cy="4450079"/>
          </a:xfrm>
        </p:spPr>
      </p:pic>
      <p:pic>
        <p:nvPicPr>
          <p:cNvPr id="11" name="Содержимое 10" descr="IMG_135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543040" y="1930400"/>
            <a:ext cx="5344160" cy="4490720"/>
          </a:xfrm>
        </p:spPr>
      </p:pic>
    </p:spTree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3413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ЭКСКУРСИЯ ПО УЛИЦАМ РОДНОГО СЕЛА.</a:t>
            </a:r>
            <a:endParaRPr lang="ru-RU" sz="2800" b="1" dirty="0"/>
          </a:p>
        </p:txBody>
      </p:sp>
      <p:pic>
        <p:nvPicPr>
          <p:cNvPr id="7" name="Содержимое 6" descr="IMG_134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8320" y="1645920"/>
            <a:ext cx="5419091" cy="4795520"/>
          </a:xfrm>
        </p:spPr>
      </p:pic>
      <p:pic>
        <p:nvPicPr>
          <p:cNvPr id="9" name="Содержимое 8" descr="IMG_135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339840" y="1544320"/>
            <a:ext cx="5588000" cy="4815839"/>
          </a:xfrm>
        </p:spPr>
      </p:pic>
    </p:spTree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892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Экскурсия в </a:t>
            </a:r>
            <a:r>
              <a:rPr lang="ru-RU" sz="2800" b="1" dirty="0" err="1" smtClean="0"/>
              <a:t>З</a:t>
            </a:r>
            <a:r>
              <a:rPr lang="ru-RU" sz="2800" b="1" dirty="0" err="1" smtClean="0"/>
              <a:t>ахаровский</a:t>
            </a:r>
            <a:r>
              <a:rPr lang="ru-RU" sz="2800" b="1" dirty="0" smtClean="0"/>
              <a:t> краеведческий музей.</a:t>
            </a:r>
            <a:endParaRPr lang="ru-RU" sz="2800" b="1" dirty="0"/>
          </a:p>
        </p:txBody>
      </p:sp>
      <p:pic>
        <p:nvPicPr>
          <p:cNvPr id="5" name="Содержимое 4" descr="IMG_13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20970" y="1529862"/>
            <a:ext cx="5521568" cy="4273061"/>
          </a:xfrm>
        </p:spPr>
      </p:pic>
      <p:pic>
        <p:nvPicPr>
          <p:cNvPr id="6" name="Содержимое 5" descr="IMG_137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576646" y="1547447"/>
            <a:ext cx="5328139" cy="4237892"/>
          </a:xfrm>
        </p:spPr>
      </p:pic>
    </p:spTree>
  </p:cSld>
  <p:clrMapOvr>
    <a:masterClrMapping/>
  </p:clrMapOvr>
  <p:transition spd="slow" advClick="0" advTm="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7102" y="2061329"/>
            <a:ext cx="8915399" cy="14688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945530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ЦЕЛЬ ПРОЕКТА: ФОРМИРОВАТЬ У ДЕТЕЙ ПРЕДСТАВЛЕНИЕ О РОДИНЕ, ЕЁ ИСТОРИИ, </a:t>
            </a:r>
            <a:r>
              <a:rPr lang="ru-RU" sz="2400" dirty="0" smtClean="0"/>
              <a:t>национально-культурных традициях, о символах России.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04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 проекта. </a:t>
            </a:r>
          </a:p>
          <a:p>
            <a:r>
              <a:rPr lang="ru-RU" b="1" dirty="0" smtClean="0"/>
              <a:t>Обучающие: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дать сведения об истории страны, её символике;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познакомить детей с различными традициями русского народа, его культурой;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познакомить с картой страны, показать расположение на глобусе;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рассказать детям о людях, прославивших Родину, Рязанский край.</a:t>
            </a:r>
          </a:p>
          <a:p>
            <a:r>
              <a:rPr lang="ru-RU" b="1" dirty="0" smtClean="0"/>
              <a:t>Развивающие: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формировать умения детей в продуктивной и других видах деятельности;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развивать познавательный интерес к истории и культуре родной страны – России, её достопримечательностям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925577080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/>
          <a:lstStyle/>
          <a:p>
            <a:r>
              <a:rPr lang="ru-RU" b="1" dirty="0" smtClean="0"/>
              <a:t>Воспитательные: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воспитывать чувство гордости за Россию, эмоционально-целостное отношение к своей стране;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воспитывать любовь и уважение к русским национальным героям;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- вовлекать родителей в активное сотрудничество.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Вид проекта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информационно-творческий, краткосрочный.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Участники проекта</a:t>
            </a:r>
            <a:r>
              <a:rPr lang="ru-RU" sz="1600" dirty="0" smtClean="0">
                <a:solidFill>
                  <a:schemeClr val="tx1"/>
                </a:solidFill>
              </a:rPr>
              <a:t>: дети старшей группы, воспитатели, родители.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620946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«Золотая хохлома»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Знакомство с хохломской росписью, узор в полосе по мотивам хохломской росписи</a:t>
            </a:r>
            <a:r>
              <a:rPr lang="ru-RU" sz="1800" b="1" dirty="0" smtClean="0"/>
              <a:t>.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397" y="2154479"/>
            <a:ext cx="6175332" cy="4258848"/>
          </a:xfrm>
        </p:spPr>
      </p:pic>
    </p:spTree>
    <p:extLst>
      <p:ext uri="{BB962C8B-B14F-4D97-AF65-F5344CB8AC3E}">
        <p14:creationId xmlns:p14="http://schemas.microsoft.com/office/powerpoint/2010/main" xmlns="" val="531788114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«Козлик».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Знакомство со </a:t>
            </a:r>
            <a:r>
              <a:rPr lang="ru-RU" sz="1800" b="1" dirty="0" err="1" smtClean="0">
                <a:solidFill>
                  <a:schemeClr val="tx1"/>
                </a:solidFill>
              </a:rPr>
              <a:t>Скопинской</a:t>
            </a:r>
            <a:r>
              <a:rPr lang="ru-RU" sz="1800" b="1" dirty="0" smtClean="0">
                <a:solidFill>
                  <a:schemeClr val="tx1"/>
                </a:solidFill>
              </a:rPr>
              <a:t> керамикой. Лепка  «Козлик» по мотивам </a:t>
            </a:r>
            <a:r>
              <a:rPr lang="ru-RU" sz="1800" b="1" dirty="0" err="1">
                <a:solidFill>
                  <a:schemeClr val="tx1"/>
                </a:solidFill>
              </a:rPr>
              <a:t>С</a:t>
            </a:r>
            <a:r>
              <a:rPr lang="ru-RU" sz="1800" b="1" dirty="0" err="1" smtClean="0">
                <a:solidFill>
                  <a:schemeClr val="tx1"/>
                </a:solidFill>
              </a:rPr>
              <a:t>копинской</a:t>
            </a:r>
            <a:r>
              <a:rPr lang="ru-RU" sz="1800" b="1" dirty="0" smtClean="0">
                <a:solidFill>
                  <a:schemeClr val="tx1"/>
                </a:solidFill>
              </a:rPr>
              <a:t> керамики.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057" y="2334016"/>
            <a:ext cx="5473873" cy="37782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9070" y="2334016"/>
            <a:ext cx="601875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21272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Аппликация «Корабль».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2925" y="2133600"/>
            <a:ext cx="8404927" cy="4367408"/>
          </a:xfrm>
        </p:spPr>
      </p:pic>
    </p:spTree>
    <p:extLst>
      <p:ext uri="{BB962C8B-B14F-4D97-AF65-F5344CB8AC3E}">
        <p14:creationId xmlns:p14="http://schemas.microsoft.com/office/powerpoint/2010/main" xmlns="" val="117668110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7532" y="636636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«Символы России».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407" y="1628384"/>
            <a:ext cx="5398715" cy="448431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3740" y="1632468"/>
            <a:ext cx="5273460" cy="4480233"/>
          </a:xfrm>
        </p:spPr>
      </p:pic>
    </p:spTree>
    <p:extLst>
      <p:ext uri="{BB962C8B-B14F-4D97-AF65-F5344CB8AC3E}">
        <p14:creationId xmlns:p14="http://schemas.microsoft.com/office/powerpoint/2010/main" xmlns="" val="2184565479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Рассматривание альбома </a:t>
            </a:r>
            <a:r>
              <a:rPr lang="ru-RU" dirty="0" smtClean="0">
                <a:solidFill>
                  <a:srgbClr val="FF0000"/>
                </a:solidFill>
              </a:rPr>
              <a:t>«Памятники Рязани»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78" y="1904999"/>
            <a:ext cx="5461349" cy="44456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590" y="1904999"/>
            <a:ext cx="5657589" cy="44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5752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родителями. Папка-передвижка </a:t>
            </a:r>
            <a:r>
              <a:rPr lang="ru-RU" b="1" dirty="0" smtClean="0">
                <a:solidFill>
                  <a:srgbClr val="FF0000"/>
                </a:solidFill>
              </a:rPr>
              <a:t>«Символы России».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7665" y="2023998"/>
            <a:ext cx="7899784" cy="4834002"/>
          </a:xfrm>
        </p:spPr>
      </p:pic>
    </p:spTree>
    <p:extLst>
      <p:ext uri="{BB962C8B-B14F-4D97-AF65-F5344CB8AC3E}">
        <p14:creationId xmlns:p14="http://schemas.microsoft.com/office/powerpoint/2010/main" xmlns="" val="2852874882"/>
      </p:ext>
    </p:extLst>
  </p:cSld>
  <p:clrMapOvr>
    <a:masterClrMapping/>
  </p:clrMapOvr>
  <p:transition spd="slow" advClick="0" advTm="5000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</TotalTime>
  <Words>259</Words>
  <Application>Microsoft Office PowerPoint</Application>
  <PresentationFormat>Произвольный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Презентация проекта   «Россия – Родина моя»  старшая группа МДОУ Захаровский детский сад №1</vt:lpstr>
      <vt:lpstr>ЦЕЛЬ ПРОЕКТА: ФОРМИРОВАТЬ У ДЕТЕЙ ПРЕДСТАВЛЕНИЕ О РОДИНЕ, ЕЁ ИСТОРИИ, национально-культурных традициях, о символах России.</vt:lpstr>
      <vt:lpstr>Слайд 3</vt:lpstr>
      <vt:lpstr>«Золотая хохлома» Знакомство с хохломской росписью, узор в полосе по мотивам хохломской росписи.</vt:lpstr>
      <vt:lpstr>«Козлик». Знакомство со Скопинской керамикой. Лепка  «Козлик» по мотивам Скопинской керамики.</vt:lpstr>
      <vt:lpstr> Аппликация «Корабль».</vt:lpstr>
      <vt:lpstr>«Символы России».</vt:lpstr>
      <vt:lpstr>Рассматривание альбома «Памятники Рязани»</vt:lpstr>
      <vt:lpstr>Работа с родителями. Папка-передвижка «Символы России».</vt:lpstr>
      <vt:lpstr>«Моряк» - открытка в подарок папе к 23 февраля (аппликация).</vt:lpstr>
      <vt:lpstr>Участие в празднике, посвящённом 23 февраля.</vt:lpstr>
      <vt:lpstr>Народная традиция – проводы зимы.                                 Масленица.</vt:lpstr>
      <vt:lpstr>Родители тоже принимают участие в празднике.</vt:lpstr>
      <vt:lpstr>Экскурсия по улицам родного села. (улицы Школьная, Совхозная, Центральная)</vt:lpstr>
      <vt:lpstr>ЭКСКУРСИЯ ПО УЛИЦАМ РОДНОГО СЕЛА.</vt:lpstr>
      <vt:lpstr>Экскурсия в Захаровский краеведческий музей.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 «Россия – Родина моя» старшая группа МДОУ Захаровский детский сад №1</dc:title>
  <dc:creator>Галина</dc:creator>
  <cp:lastModifiedBy>Detsad1</cp:lastModifiedBy>
  <cp:revision>27</cp:revision>
  <dcterms:created xsi:type="dcterms:W3CDTF">2017-02-25T14:29:42Z</dcterms:created>
  <dcterms:modified xsi:type="dcterms:W3CDTF">2017-02-28T13:20:12Z</dcterms:modified>
</cp:coreProperties>
</file>