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70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D9F0-1BEF-4C1B-9180-7D12849F6C2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0D0A-C795-40C0-A32C-A5476C008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D9F0-1BEF-4C1B-9180-7D12849F6C2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0D0A-C795-40C0-A32C-A5476C008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D9F0-1BEF-4C1B-9180-7D12849F6C2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0D0A-C795-40C0-A32C-A5476C008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D9F0-1BEF-4C1B-9180-7D12849F6C2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0D0A-C795-40C0-A32C-A5476C008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D9F0-1BEF-4C1B-9180-7D12849F6C2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0D0A-C795-40C0-A32C-A5476C008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D9F0-1BEF-4C1B-9180-7D12849F6C2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0D0A-C795-40C0-A32C-A5476C008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D9F0-1BEF-4C1B-9180-7D12849F6C2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0D0A-C795-40C0-A32C-A5476C008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D9F0-1BEF-4C1B-9180-7D12849F6C2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0D0A-C795-40C0-A32C-A5476C008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D9F0-1BEF-4C1B-9180-7D12849F6C2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0D0A-C795-40C0-A32C-A5476C008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D9F0-1BEF-4C1B-9180-7D12849F6C2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0D0A-C795-40C0-A32C-A5476C008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D9F0-1BEF-4C1B-9180-7D12849F6C2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0D0A-C795-40C0-A32C-A5476C008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AD9F0-1BEF-4C1B-9180-7D12849F6C2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70D0A-C795-40C0-A32C-A5476C008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ша\Downloads\1350065008-0024197-www.nevsepic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357" cy="688751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Муниципальное дошкольное образовательное учреждение </a:t>
            </a:r>
            <a:r>
              <a:rPr lang="ru-RU" sz="3200" dirty="0" err="1" smtClean="0"/>
              <a:t>Захаровский</a:t>
            </a:r>
            <a:r>
              <a:rPr lang="ru-RU" sz="3200" dirty="0" smtClean="0"/>
              <a:t> детский сад №1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>
                <a:solidFill>
                  <a:srgbClr val="C00000"/>
                </a:solidFill>
              </a:rPr>
              <a:t>ОПЫТНО-ЭКСПЕРИМЕНТАЛЬНАЯ ДЕЯТЕЛЬНОСТЬ В ДОУ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Подготовила: </a:t>
            </a:r>
            <a:br>
              <a:rPr lang="ru-RU" sz="3200" dirty="0" smtClean="0"/>
            </a:br>
            <a:r>
              <a:rPr lang="ru-RU" sz="3200" dirty="0" smtClean="0"/>
              <a:t>воспитатель </a:t>
            </a:r>
            <a:r>
              <a:rPr lang="ru-RU" sz="3200" dirty="0" err="1" smtClean="0"/>
              <a:t>Гостева</a:t>
            </a:r>
            <a:r>
              <a:rPr lang="ru-RU" sz="3200" dirty="0" smtClean="0"/>
              <a:t> Н.В.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наташа\Downloads\1350065008-0024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Опыты с растениями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G:\Фото Эксперименты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4160"/>
          <a:stretch>
            <a:fillRect/>
          </a:stretch>
        </p:blipFill>
        <p:spPr bwMode="auto">
          <a:xfrm>
            <a:off x="5076056" y="1772816"/>
            <a:ext cx="3584964" cy="3960440"/>
          </a:xfrm>
          <a:prstGeom prst="rect">
            <a:avLst/>
          </a:prstGeom>
          <a:noFill/>
        </p:spPr>
      </p:pic>
      <p:pic>
        <p:nvPicPr>
          <p:cNvPr id="1028" name="Picture 4" descr="G:\Фото Эксперименты\DSC_07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3822" r="5245"/>
          <a:stretch>
            <a:fillRect/>
          </a:stretch>
        </p:blipFill>
        <p:spPr bwMode="auto">
          <a:xfrm>
            <a:off x="467544" y="1772816"/>
            <a:ext cx="4104456" cy="4023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наташа\Downloads\1350065008-0024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Опыты с растениями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endParaRPr lang="ru-RU" dirty="0"/>
          </a:p>
        </p:txBody>
      </p:sp>
      <p:pic>
        <p:nvPicPr>
          <p:cNvPr id="4098" name="Picture 2" descr="G:\Фото Эксперименты\DSC_07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8909"/>
          <a:stretch>
            <a:fillRect/>
          </a:stretch>
        </p:blipFill>
        <p:spPr bwMode="auto">
          <a:xfrm>
            <a:off x="179512" y="1916832"/>
            <a:ext cx="4176464" cy="3681129"/>
          </a:xfrm>
          <a:prstGeom prst="rect">
            <a:avLst/>
          </a:prstGeom>
          <a:noFill/>
        </p:spPr>
      </p:pic>
      <p:pic>
        <p:nvPicPr>
          <p:cNvPr id="4099" name="Picture 3" descr="G:\Фото Эксперименты\20170301_0733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4160" r="5605" b="5717"/>
          <a:stretch>
            <a:fillRect/>
          </a:stretch>
        </p:blipFill>
        <p:spPr bwMode="auto">
          <a:xfrm>
            <a:off x="4647526" y="1916832"/>
            <a:ext cx="3812906" cy="3672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наташа\Downloads\1350065008-0024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Свойства песка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G:\Фото Эксперименты\фото конкурс\DSCN29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737" r="3462" b="26297"/>
          <a:stretch>
            <a:fillRect/>
          </a:stretch>
        </p:blipFill>
        <p:spPr bwMode="auto">
          <a:xfrm>
            <a:off x="467544" y="1844824"/>
            <a:ext cx="4229673" cy="3744416"/>
          </a:xfrm>
          <a:prstGeom prst="rect">
            <a:avLst/>
          </a:prstGeom>
          <a:noFill/>
        </p:spPr>
      </p:pic>
      <p:pic>
        <p:nvPicPr>
          <p:cNvPr id="5123" name="Picture 3" descr="G:\Фото Эксперименты\фото конкурс\DSCN29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9509" r="5605"/>
          <a:stretch>
            <a:fillRect/>
          </a:stretch>
        </p:blipFill>
        <p:spPr bwMode="auto">
          <a:xfrm>
            <a:off x="5004880" y="1844714"/>
            <a:ext cx="3743584" cy="3749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наташа\Downloads\1350065008-0024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Камни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G:\Фото Эксперименты\фото конкурс\PIC_4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822" r="5245" b="2524"/>
          <a:stretch>
            <a:fillRect/>
          </a:stretch>
        </p:blipFill>
        <p:spPr bwMode="auto">
          <a:xfrm>
            <a:off x="163948" y="1988840"/>
            <a:ext cx="4120020" cy="331236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G:\Фото Эксперименты\P13130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r="9067"/>
          <a:stretch>
            <a:fillRect/>
          </a:stretch>
        </p:blipFill>
        <p:spPr bwMode="auto">
          <a:xfrm>
            <a:off x="4644008" y="1988840"/>
            <a:ext cx="4021628" cy="3316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наташа\Downloads\1350065008-0024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Свойства воздуха.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1" name="Picture 3" descr="G:\Фото Эксперименты\фото конкурс\DSCN29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5943" t="16647" r="23435" b="12033"/>
          <a:stretch>
            <a:fillRect/>
          </a:stretch>
        </p:blipFill>
        <p:spPr bwMode="auto">
          <a:xfrm>
            <a:off x="4860031" y="2060848"/>
            <a:ext cx="4080453" cy="3600400"/>
          </a:xfrm>
          <a:prstGeom prst="rect">
            <a:avLst/>
          </a:prstGeom>
          <a:noFill/>
        </p:spPr>
      </p:pic>
      <p:pic>
        <p:nvPicPr>
          <p:cNvPr id="7172" name="Picture 4" descr="G:\Фото Эксперименты\фото конкурс\PIC_40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16303" r="5245"/>
          <a:stretch>
            <a:fillRect/>
          </a:stretch>
        </p:blipFill>
        <p:spPr bwMode="auto">
          <a:xfrm>
            <a:off x="899592" y="2060848"/>
            <a:ext cx="3766284" cy="3600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наташа\Downloads\1350065008-0024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Свойства воздуха.</a:t>
            </a:r>
            <a:endParaRPr lang="ru-RU" dirty="0"/>
          </a:p>
        </p:txBody>
      </p:sp>
      <p:pic>
        <p:nvPicPr>
          <p:cNvPr id="8194" name="Picture 2" descr="G:\Фото Эксперименты\фото конкурс\PIC_40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7388" t="4760" r="5245"/>
          <a:stretch>
            <a:fillRect/>
          </a:stretch>
        </p:blipFill>
        <p:spPr bwMode="auto">
          <a:xfrm>
            <a:off x="251520" y="2420888"/>
            <a:ext cx="4321058" cy="3532832"/>
          </a:xfrm>
          <a:prstGeom prst="rect">
            <a:avLst/>
          </a:prstGeom>
          <a:noFill/>
        </p:spPr>
      </p:pic>
      <p:pic>
        <p:nvPicPr>
          <p:cNvPr id="8195" name="Picture 3" descr="G:\Фото Эксперименты\фото конкурс\DSCN29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0594" t="11892" r="9171"/>
          <a:stretch>
            <a:fillRect/>
          </a:stretch>
        </p:blipFill>
        <p:spPr bwMode="auto">
          <a:xfrm>
            <a:off x="4788024" y="2420888"/>
            <a:ext cx="4114676" cy="3532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наташа\Downloads\1350065008-0024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Волшебник- магнит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G:\Фото Эксперименты\фото конкурс\PIC_4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7132"/>
          <a:stretch>
            <a:fillRect/>
          </a:stretch>
        </p:blipFill>
        <p:spPr bwMode="auto">
          <a:xfrm>
            <a:off x="323528" y="1916832"/>
            <a:ext cx="3750568" cy="3316982"/>
          </a:xfrm>
          <a:prstGeom prst="rect">
            <a:avLst/>
          </a:prstGeom>
          <a:noFill/>
        </p:spPr>
      </p:pic>
      <p:pic>
        <p:nvPicPr>
          <p:cNvPr id="10243" name="Picture 3" descr="G:\Фото Эксперименты\P12530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3462" r="3822"/>
          <a:stretch>
            <a:fillRect/>
          </a:stretch>
        </p:blipFill>
        <p:spPr bwMode="auto">
          <a:xfrm>
            <a:off x="4716016" y="1988840"/>
            <a:ext cx="3744416" cy="3316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наташа\Downloads\1350065008-0024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«Люди, научившиеся наблюдениям и опытам, приобретают способность </a:t>
            </a:r>
            <a:r>
              <a:rPr lang="ru-RU" sz="3600" dirty="0" smtClean="0"/>
              <a:t>самим </a:t>
            </a:r>
            <a:r>
              <a:rPr lang="ru-RU" sz="3600" dirty="0" smtClean="0"/>
              <a:t>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прошел» </a:t>
            </a:r>
            <a:r>
              <a:rPr lang="ru-RU" sz="3600" dirty="0" smtClean="0"/>
              <a:t>.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600" dirty="0" smtClean="0"/>
              <a:t>                       К</a:t>
            </a:r>
            <a:r>
              <a:rPr lang="ru-RU" sz="3600" dirty="0" smtClean="0"/>
              <a:t>. </a:t>
            </a:r>
            <a:r>
              <a:rPr lang="ru-RU" sz="3600" dirty="0" smtClean="0"/>
              <a:t>А</a:t>
            </a:r>
            <a:r>
              <a:rPr lang="ru-RU" sz="3600" dirty="0" smtClean="0"/>
              <a:t>. Тимирязев 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ownloads\1350065008-0024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dirty="0" smtClean="0"/>
              <a:t>Расскажи- и я забуду,</a:t>
            </a:r>
            <a:br>
              <a:rPr lang="ru-RU" dirty="0" smtClean="0"/>
            </a:br>
            <a:r>
              <a:rPr lang="ru-RU" dirty="0" smtClean="0"/>
              <a:t>Подскажи </a:t>
            </a:r>
            <a:r>
              <a:rPr lang="ru-RU" dirty="0" smtClean="0"/>
              <a:t>– и я запомню</a:t>
            </a:r>
            <a:br>
              <a:rPr lang="ru-RU" dirty="0" smtClean="0"/>
            </a:br>
            <a:r>
              <a:rPr lang="ru-RU" dirty="0" smtClean="0"/>
              <a:t>Дай попробовать -  и я пойму!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Китайская пословица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Downloads\1350065008-0024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Детское </a:t>
            </a:r>
            <a:r>
              <a:rPr lang="ru-RU" sz="3200" dirty="0"/>
              <a:t>экспериментирование является одним из методов обучения и развития естественнонаучных представлений дошкольников. В ходе опытной деятельности дошкольник учится наблюдать, размышлять, сравнивать, отвечать на вопросы, делать выводы, устанавливать причинно- следственную связь, соблюдать правила безопасности.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ша\Downloads\1350065008-0024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r>
              <a:rPr lang="ru-RU" sz="3200" dirty="0"/>
              <a:t>Одним из условий решения задач по опытно-экспериментальной деятельности в детском саду является организация развивающей среды. Предметная среда окружает и оказывает влияние на ребенка уже с первых минут его жизни. Основными требованиями, предъявляемыми к среде, как развивающему средству, является обеспечение развития активной самостоятельной детской деятельности.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наташа\Downloads\1350065008-0024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ПРЕДМЕТНО-РАЗВИВАЮЩАЯ СРЕДА</a:t>
            </a:r>
            <a:r>
              <a:rPr lang="ru-RU" sz="2800" dirty="0"/>
              <a:t> </a:t>
            </a:r>
            <a:r>
              <a:rPr lang="ru-RU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Экспериментальный </a:t>
            </a:r>
            <a:r>
              <a:rPr lang="ru-RU" sz="2800" b="1" dirty="0" smtClean="0">
                <a:solidFill>
                  <a:srgbClr val="002060"/>
                </a:solidFill>
              </a:rPr>
              <a:t>уголок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2" name="Picture 2" descr="G:\Фото Эксперименты\фото конкурс\DSCN29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57400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ownloads\1350065008-0024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80648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Опыты и </a:t>
            </a:r>
            <a:r>
              <a:rPr lang="ru-RU" sz="3600" b="1" dirty="0" smtClean="0">
                <a:solidFill>
                  <a:srgbClr val="FF0000"/>
                </a:solidFill>
              </a:rPr>
              <a:t>эксперименты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Наиболее интересны для детей опыты- эксперименты. Опыты – словно фокусы. Только загадка фокусов так и останется неразгаданной, а вот все что, получается в результате опытов, можно объяснить и понять. Опыты помогают развивать мышление, логику, творчество ребенка, наглядно показать связи между живым и неживым в природе. Исследования предоставляют ребенку возможность самому найти ответы на вопросы «как?» и «почему?» 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наташа\Downloads\1350065008-0024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3100" b="1" dirty="0">
                <a:solidFill>
                  <a:srgbClr val="C00000"/>
                </a:solidFill>
              </a:rPr>
              <a:t>Вниз летит капельками, а вверх - невидимкой. </a:t>
            </a: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Волшебница вода.</a:t>
            </a: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G:\Фото Эксперименты\фото конкурс\DSCN29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8682" r="9675" b="21844"/>
          <a:stretch>
            <a:fillRect/>
          </a:stretch>
        </p:blipFill>
        <p:spPr bwMode="auto">
          <a:xfrm>
            <a:off x="683567" y="1772816"/>
            <a:ext cx="3736415" cy="4307685"/>
          </a:xfrm>
          <a:prstGeom prst="rect">
            <a:avLst/>
          </a:prstGeom>
          <a:noFill/>
        </p:spPr>
      </p:pic>
      <p:pic>
        <p:nvPicPr>
          <p:cNvPr id="6147" name="Picture 3" descr="G:\Фото Эксперименты\фото конкурс\PIC_4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5245" t="-4749" r="3822"/>
          <a:stretch>
            <a:fillRect/>
          </a:stretch>
        </p:blipFill>
        <p:spPr bwMode="auto">
          <a:xfrm>
            <a:off x="4698477" y="1556792"/>
            <a:ext cx="3833963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наташа\Downloads\1350065008-0024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Опыты с водой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G:\Фото Эксперименты\фото конкурс\DSCN3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9869" r="10594" b="9656"/>
          <a:stretch>
            <a:fillRect/>
          </a:stretch>
        </p:blipFill>
        <p:spPr bwMode="auto">
          <a:xfrm>
            <a:off x="594548" y="2068040"/>
            <a:ext cx="3761428" cy="3665215"/>
          </a:xfrm>
          <a:prstGeom prst="rect">
            <a:avLst/>
          </a:prstGeom>
          <a:noFill/>
        </p:spPr>
      </p:pic>
      <p:pic>
        <p:nvPicPr>
          <p:cNvPr id="9219" name="Picture 3" descr="G:\Фото Эксперименты\DSC_09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7132" r="12633"/>
          <a:stretch>
            <a:fillRect/>
          </a:stretch>
        </p:blipFill>
        <p:spPr bwMode="auto">
          <a:xfrm>
            <a:off x="4427984" y="2060848"/>
            <a:ext cx="4453644" cy="3700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наташа\Downloads\1350065008-0024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Эксперименты со снегом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Фото Эксперименты\P20901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4038600" cy="3892872"/>
          </a:xfrm>
          <a:prstGeom prst="rect">
            <a:avLst/>
          </a:prstGeom>
          <a:noFill/>
        </p:spPr>
      </p:pic>
      <p:pic>
        <p:nvPicPr>
          <p:cNvPr id="3075" name="Picture 3" descr="C:\Users\наташа\Downloads\detsad-114032-14559855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88840"/>
            <a:ext cx="4038600" cy="389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170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       Муниципальное дошкольное образовательное учреждение Захаровский детский сад №1  ОПЫТНО-ЭКСПЕРИМЕНТАЛЬНАЯ ДЕЯТЕЛЬНОСТЬ В ДОУ  Подготовила:  воспитатель Гостева Н.В.                </vt:lpstr>
      <vt:lpstr>Расскажи- и я забуду, Подскажи – и я запомню Дай попробовать -  и я пойму!   Китайская пословица</vt:lpstr>
      <vt:lpstr>Детское экспериментирование является одним из методов обучения и развития естественнонаучных представлений дошкольников. В ходе опытной деятельности дошкольник учится наблюдать, размышлять, сравнивать, отвечать на вопросы, делать выводы, устанавливать причинно- следственную связь, соблюдать правила безопасности. </vt:lpstr>
      <vt:lpstr>Одним из условий решения задач по опытно-экспериментальной деятельности в детском саду является организация развивающей среды. Предметная среда окружает и оказывает влияние на ребенка уже с первых минут его жизни. Основными требованиями, предъявляемыми к среде, как развивающему средству, является обеспечение развития активной самостоятельной детской деятельности. </vt:lpstr>
      <vt:lpstr>ПРЕДМЕТНО-РАЗВИВАЮЩАЯ СРЕДА   Экспериментальный уголок.</vt:lpstr>
      <vt:lpstr>Слайд 6</vt:lpstr>
      <vt:lpstr> Вниз летит капельками, а вверх - невидимкой.  Волшебница вода.</vt:lpstr>
      <vt:lpstr>Опыты с водой</vt:lpstr>
      <vt:lpstr>Эксперименты со снегом</vt:lpstr>
      <vt:lpstr>Опыты с растениями </vt:lpstr>
      <vt:lpstr>Опыты с растениями </vt:lpstr>
      <vt:lpstr>Свойства песка</vt:lpstr>
      <vt:lpstr>Камни</vt:lpstr>
      <vt:lpstr>Свойства воздуха.</vt:lpstr>
      <vt:lpstr>Свойства воздуха.</vt:lpstr>
      <vt:lpstr>Волшебник- магнит</vt:lpstr>
      <vt:lpstr>Слайд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Захаровский детский сад №1  ОПЫТНО-ЭКСПЕРИМЕНТАЛЬНАЯ ДЕЯТЕЛЬНОСТЬ В ДОУ  Подготовила:  воспитатель Гостева Н.В.</dc:title>
  <dc:creator>наташа</dc:creator>
  <cp:lastModifiedBy>наташа</cp:lastModifiedBy>
  <cp:revision>15</cp:revision>
  <dcterms:created xsi:type="dcterms:W3CDTF">2018-04-24T17:04:52Z</dcterms:created>
  <dcterms:modified xsi:type="dcterms:W3CDTF">2018-04-25T18:49:07Z</dcterms:modified>
</cp:coreProperties>
</file>