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6" r:id="rId4"/>
    <p:sldId id="258" r:id="rId5"/>
    <p:sldId id="259" r:id="rId6"/>
    <p:sldId id="260" r:id="rId7"/>
    <p:sldId id="263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569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27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97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02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343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77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645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901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87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35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298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CB410-A1B0-4642-BF06-BA519A2230F2}" type="datetimeFigureOut">
              <a:rPr lang="ru-RU" smtClean="0"/>
              <a:t>01.01.2019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49A60-C826-4082-8E72-9AED5B5A2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56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spc="0" dirty="0" smtClean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29783" dir="1514402" algn="ctr" rotWithShape="0">
                    <a:srgbClr val="D8D8D8">
                      <a:alpha val="74998"/>
                    </a:srgbClr>
                  </a:outerShdw>
                </a:effectLst>
                <a:latin typeface="Arial Black"/>
              </a:rPr>
              <a:t>Правила поведения в природе</a:t>
            </a:r>
            <a:endParaRPr lang="ru-RU" sz="3600" b="1" kern="10" spc="0" dirty="0">
              <a:ln w="15875">
                <a:solidFill>
                  <a:srgbClr val="1F497D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29783" dir="1514402" algn="ctr" rotWithShape="0">
                  <a:srgbClr val="D8D8D8">
                    <a:alpha val="74998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4792603"/>
            <a:ext cx="5873144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Подготовила: </a:t>
            </a: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Буртасова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 Т.В., воспитатель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МДОУ  </a:t>
            </a: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Захаровский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 детский сад № 1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Татьяна\Desktop\Публикация1 (3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1" y="1087760"/>
            <a:ext cx="430823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нарушайте грибницу.  Пусть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она разрастается и даёт хороший урожай.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16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Татьяна\Desktop\6786977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053302"/>
            <a:ext cx="4351449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ломайте деревья.         Они очень нужны нашей планете.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18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Татьяна\Desktop\121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3" r="8197" b="19604"/>
          <a:stretch/>
        </p:blipFill>
        <p:spPr bwMode="auto">
          <a:xfrm>
            <a:off x="323528" y="1155754"/>
            <a:ext cx="4359732" cy="42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кричите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в лесу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.  Вы можете напугать его обитателей.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58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Татьяна\Desktop\7777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72" y="1124741"/>
            <a:ext cx="4428000" cy="430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стреляйте из рогатки в </a:t>
            </a:r>
            <a:r>
              <a:rPr lang="ru-RU" altLang="ru-RU" sz="3200" b="1" i="1" dirty="0" smtClean="0">
                <a:solidFill>
                  <a:srgbClr val="3E724C"/>
                </a:solidFill>
                <a:latin typeface="Calibri" pitchFamily="34" charset="0"/>
                <a:cs typeface="Arial" pitchFamily="34" charset="0"/>
              </a:rPr>
              <a:t>животных.  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Они могут погибнуть. </a:t>
            </a:r>
          </a:p>
        </p:txBody>
      </p:sp>
    </p:spTree>
    <p:extLst>
      <p:ext uri="{BB962C8B-B14F-4D97-AF65-F5344CB8AC3E}">
        <p14:creationId xmlns:p14="http://schemas.microsoft.com/office/powerpoint/2010/main" val="319476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Татьяна\Desktop\Велик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34" y="1114725"/>
            <a:ext cx="4231718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мойте велосипеды в водоёмах. Смазочные материалы могут попасть в воду.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6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Татьяна\Desktop\Публикация1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75" y="1268760"/>
            <a:ext cx="4391967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357172" y="1268760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ловите стрекоз и бабочек. Пусть они летают, мир наш украшают.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6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71600" y="764704"/>
            <a:ext cx="7416824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     Запомните    правила поведения  	в природе и выполняйте их!</a:t>
            </a:r>
          </a:p>
        </p:txBody>
      </p:sp>
    </p:spTree>
    <p:extLst>
      <p:ext uri="{BB962C8B-B14F-4D97-AF65-F5344CB8AC3E}">
        <p14:creationId xmlns:p14="http://schemas.microsoft.com/office/powerpoint/2010/main" val="50853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Татьяна\Desktop\Публикация1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98" y="1111455"/>
            <a:ext cx="4309202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разоряйте птичьи гнёзда. </a:t>
            </a:r>
            <a:r>
              <a:rPr lang="ru-RU" altLang="ru-RU" sz="3200" b="1" i="1" dirty="0" smtClean="0">
                <a:solidFill>
                  <a:srgbClr val="3E724C"/>
                </a:solidFill>
                <a:latin typeface="Calibri" pitchFamily="34" charset="0"/>
                <a:cs typeface="Arial" pitchFamily="34" charset="0"/>
              </a:rPr>
              <a:t>Птицы 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приносят большую пользу природе. 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15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Татьяна\Desktop\Самообразование Красная Книга\Правила поведения в природе\Птенц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124744"/>
            <a:ext cx="4343413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забирайте птенцов из гнезда.  Они погибнут без заботы родителей.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Татьяна\Desktop\Самообразование Красная Книга\Правила поведения в природе\Lesohra_tp000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1" t="23043" r="17481" b="22524"/>
          <a:stretch/>
        </p:blipFill>
        <p:spPr bwMode="auto">
          <a:xfrm>
            <a:off x="352717" y="1124744"/>
            <a:ext cx="4366905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разжигайте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костры в лесу и на лугу. 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Они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могут стать причиной пожара.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5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2" y="1786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тьяна\Desktop\Самообразование Красная Книга\Правила поведения в природе\Lesohra_tp0002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4270355" cy="432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Убирайте за собой мусор, чтобы наша планета не превратилась в мусорную свалку.  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79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Татьяна\Desktop\Самообразование Красная Книга\Правила поведения в природе\hello_html_594d7b9c — копия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t="3430" r="3808" b="3751"/>
          <a:stretch/>
        </p:blipFill>
        <p:spPr bwMode="auto">
          <a:xfrm>
            <a:off x="494895" y="1054193"/>
            <a:ext cx="432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ловите насекомых.  Они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 очень хрупкие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.                        Вы нанесёте им вред.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68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Татьяна\Desktop\Муравейник. (3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4536"/>
            <a:ext cx="4320480" cy="422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разоряйте муравейники. Муравьи приносят большую пользу природе. 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84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Самообразование Красная Книга\Правила поведения в природе\Публикация1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24" y="1234682"/>
            <a:ext cx="4292576" cy="42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32040" y="1234682"/>
            <a:ext cx="3408610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рвите цветы.                  Они быстро завянут.                  Пусть цветы украшают наши леса и луга.</a:t>
            </a:r>
            <a:endParaRPr kumimoji="0" lang="ru-RU" altLang="ru-RU" sz="24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35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Самообразование Красная Книга\Правила поведения в природе\111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53" y="1124744"/>
            <a:ext cx="4341289" cy="42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08104" y="1340768"/>
            <a:ext cx="2976562" cy="499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3E724C"/>
                </a:solidFill>
                <a:effectLst/>
                <a:latin typeface="Calibri" pitchFamily="34" charset="0"/>
                <a:cs typeface="Arial" pitchFamily="34" charset="0"/>
              </a:rPr>
              <a:t>Не ловите и не забирайте детёнышей зверей. Они могут погибнуть.</a:t>
            </a:r>
            <a:endParaRPr kumimoji="0" lang="ru-RU" altLang="ru-RU" sz="3200" b="1" i="1" u="none" strike="noStrike" cap="none" normalizeH="0" baseline="0" dirty="0" smtClean="0">
              <a:ln>
                <a:noFill/>
              </a:ln>
              <a:solidFill>
                <a:srgbClr val="3E724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1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194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Буртасова</dc:creator>
  <cp:lastModifiedBy>Татьяна Буртасова</cp:lastModifiedBy>
  <cp:revision>38</cp:revision>
  <dcterms:created xsi:type="dcterms:W3CDTF">2018-10-21T21:21:30Z</dcterms:created>
  <dcterms:modified xsi:type="dcterms:W3CDTF">2019-01-01T20:04:14Z</dcterms:modified>
</cp:coreProperties>
</file>